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2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7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4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4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29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36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3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1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58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1684C-35CF-0F4A-947B-255AF7E370D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8FC76-77D8-0942-A9EA-2F75B243F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5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Eurocentism</a:t>
            </a:r>
            <a:r>
              <a:rPr lang="en-US" dirty="0" smtClean="0"/>
              <a:t> as a problem in the study of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8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Rage Against the Machine</a:t>
            </a:r>
            <a:br>
              <a:rPr lang="en-US" dirty="0"/>
            </a:br>
            <a:r>
              <a:rPr lang="en-US" dirty="0"/>
              <a:t>from “Take the Power Back</a:t>
            </a:r>
            <a:r>
              <a:rPr lang="en-US" dirty="0" smtClean="0"/>
              <a:t>” (1991)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The present curriculum</a:t>
            </a:r>
            <a:br>
              <a:rPr lang="en-US" dirty="0"/>
            </a:br>
            <a:r>
              <a:rPr lang="en-US" dirty="0"/>
              <a:t>I put my fist in '</a:t>
            </a:r>
            <a:r>
              <a:rPr lang="en-US" dirty="0" err="1"/>
              <a:t>em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Eurocentric every last one of '</a:t>
            </a:r>
            <a:r>
              <a:rPr lang="en-US" dirty="0" err="1"/>
              <a:t>em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See right through the red, white and blue disguise</a:t>
            </a:r>
            <a:br>
              <a:rPr lang="en-US" dirty="0"/>
            </a:br>
            <a:r>
              <a:rPr lang="en-US" dirty="0"/>
              <a:t>With lecture I puncture the structure of lies</a:t>
            </a:r>
            <a:br>
              <a:rPr lang="en-US" dirty="0"/>
            </a:br>
            <a:r>
              <a:rPr lang="en-US" dirty="0"/>
              <a:t>Installed in our minds and attempting</a:t>
            </a:r>
            <a:br>
              <a:rPr lang="en-US" dirty="0"/>
            </a:br>
            <a:r>
              <a:rPr lang="en-US" dirty="0"/>
              <a:t>To hold us back</a:t>
            </a:r>
            <a:br>
              <a:rPr lang="en-US" dirty="0"/>
            </a:br>
            <a:r>
              <a:rPr lang="en-US" dirty="0"/>
              <a:t>We've got to take it back</a:t>
            </a:r>
            <a:br>
              <a:rPr lang="en-US" dirty="0"/>
            </a:br>
            <a:r>
              <a:rPr lang="en-US" dirty="0"/>
              <a:t>Holes in our spirit </a:t>
            </a:r>
            <a:r>
              <a:rPr lang="en-US" dirty="0" err="1"/>
              <a:t>causin</a:t>
            </a:r>
            <a:r>
              <a:rPr lang="en-US" dirty="0"/>
              <a:t>' tears and fears</a:t>
            </a:r>
            <a:br>
              <a:rPr lang="en-US" dirty="0"/>
            </a:br>
            <a:r>
              <a:rPr lang="en-US" dirty="0"/>
              <a:t>One-sided stories for years and years and years</a:t>
            </a:r>
            <a:br>
              <a:rPr lang="en-US" dirty="0"/>
            </a:br>
            <a:r>
              <a:rPr lang="en-US" dirty="0"/>
              <a:t>I'm inferior? Whose inferior?</a:t>
            </a:r>
            <a:br>
              <a:rPr lang="en-US" dirty="0"/>
            </a:br>
            <a:r>
              <a:rPr lang="en-US" dirty="0"/>
              <a:t>Yeah, we need to check the interior</a:t>
            </a:r>
            <a:br>
              <a:rPr lang="en-US" dirty="0"/>
            </a:br>
            <a:r>
              <a:rPr lang="en-US" dirty="0"/>
              <a:t>Of the system, who cares about only one culture</a:t>
            </a:r>
            <a:br>
              <a:rPr lang="en-US" dirty="0"/>
            </a:br>
            <a:r>
              <a:rPr lang="en-US" dirty="0"/>
              <a:t>And that is why</a:t>
            </a:r>
            <a:br>
              <a:rPr lang="en-US" dirty="0"/>
            </a:br>
            <a:r>
              <a:rPr lang="en-US" dirty="0"/>
              <a:t>We </a:t>
            </a:r>
            <a:r>
              <a:rPr lang="en-US" dirty="0" err="1"/>
              <a:t>gotta</a:t>
            </a:r>
            <a:r>
              <a:rPr lang="en-US" dirty="0"/>
              <a:t> take the power back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77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 has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connotations do the terms “First World” and “Third World” imply?</a:t>
            </a:r>
          </a:p>
          <a:p>
            <a:pPr lvl="1"/>
            <a:r>
              <a:rPr lang="en-US" dirty="0" smtClean="0"/>
              <a:t>As a useful reminder to how this divide has played out, historian Carol Gluck suggests using the term “Two-Thirds World” in place of “Third World.”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90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23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2" y="616856"/>
            <a:ext cx="9062358" cy="575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46" y="671286"/>
            <a:ext cx="9010954" cy="540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19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can we never “judge” others?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dangers in complete cultural relativism (not judging world cultures against each other) too. </a:t>
            </a:r>
          </a:p>
          <a:p>
            <a:pPr lvl="1"/>
            <a:r>
              <a:rPr lang="en-US" dirty="0" smtClean="0"/>
              <a:t>We are allowed to apply our moral code when we study the world.</a:t>
            </a:r>
          </a:p>
          <a:p>
            <a:r>
              <a:rPr lang="en-US" dirty="0" smtClean="0"/>
              <a:t>But at the very least, we should try to separate out political and economic power from any sense of “moral superiority.”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465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134</Words>
  <Application>Microsoft Macintosh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Eurocentism as a problem in the study of history</vt:lpstr>
      <vt:lpstr>Rage Against the Machine from “Take the Power Back” (1991) </vt:lpstr>
      <vt:lpstr>Terminology has consequences</vt:lpstr>
      <vt:lpstr>PowerPoint Presentation</vt:lpstr>
      <vt:lpstr>PowerPoint Presentation</vt:lpstr>
      <vt:lpstr>PowerPoint Presentation</vt:lpstr>
      <vt:lpstr>So can we never “judge” others?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Eurocentism as a problem in the study of history</dc:title>
  <dc:creator>Dom Lambek</dc:creator>
  <cp:lastModifiedBy>Dom Lambek</cp:lastModifiedBy>
  <cp:revision>2</cp:revision>
  <dcterms:created xsi:type="dcterms:W3CDTF">2014-09-29T01:29:30Z</dcterms:created>
  <dcterms:modified xsi:type="dcterms:W3CDTF">2014-09-29T02:18:59Z</dcterms:modified>
</cp:coreProperties>
</file>